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Lst>
  <p:sldIdLst>
    <p:sldId id="256" r:id="rId7"/>
    <p:sldId id="257" r:id="rId8"/>
    <p:sldId id="258" r:id="rId9"/>
    <p:sldId id="261" r:id="rId10"/>
    <p:sldId id="260" r:id="rId11"/>
    <p:sldId id="259" r:id="rId12"/>
    <p:sldId id="262" r:id="rId13"/>
    <p:sldId id="263" r:id="rId14"/>
    <p:sldId id="264" r:id="rId15"/>
    <p:sldId id="265" r:id="rId16"/>
    <p:sldId id="266" r:id="rId17"/>
    <p:sldId id="267" r:id="rId18"/>
  </p:sldIdLst>
  <p:sldSz cx="13004800" cy="9753600"/>
  <p:notesSz cx="6858000" cy="9144000"/>
  <p:defaultTextStyle>
    <a:defPPr>
      <a:defRPr lang="en-US"/>
    </a:defPPr>
    <a:lvl1pPr algn="ctr" rtl="0" fontAlgn="base">
      <a:spcBef>
        <a:spcPct val="0"/>
      </a:spcBef>
      <a:spcAft>
        <a:spcPct val="0"/>
      </a:spcAft>
      <a:defRPr sz="4800" kern="1200">
        <a:solidFill>
          <a:srgbClr val="2F1A14"/>
        </a:solidFill>
        <a:latin typeface="Papyrus" charset="0"/>
        <a:ea typeface="ヒラギノ角ゴ ProN W3" charset="0"/>
        <a:cs typeface="ヒラギノ角ゴ ProN W3" charset="0"/>
        <a:sym typeface="Papyrus" charset="0"/>
      </a:defRPr>
    </a:lvl1pPr>
    <a:lvl2pPr marL="457200" algn="ctr" rtl="0" fontAlgn="base">
      <a:spcBef>
        <a:spcPct val="0"/>
      </a:spcBef>
      <a:spcAft>
        <a:spcPct val="0"/>
      </a:spcAft>
      <a:defRPr sz="4800" kern="1200">
        <a:solidFill>
          <a:srgbClr val="2F1A14"/>
        </a:solidFill>
        <a:latin typeface="Papyrus" charset="0"/>
        <a:ea typeface="ヒラギノ角ゴ ProN W3" charset="0"/>
        <a:cs typeface="ヒラギノ角ゴ ProN W3" charset="0"/>
        <a:sym typeface="Papyrus" charset="0"/>
      </a:defRPr>
    </a:lvl2pPr>
    <a:lvl3pPr marL="914400" algn="ctr" rtl="0" fontAlgn="base">
      <a:spcBef>
        <a:spcPct val="0"/>
      </a:spcBef>
      <a:spcAft>
        <a:spcPct val="0"/>
      </a:spcAft>
      <a:defRPr sz="4800" kern="1200">
        <a:solidFill>
          <a:srgbClr val="2F1A14"/>
        </a:solidFill>
        <a:latin typeface="Papyrus" charset="0"/>
        <a:ea typeface="ヒラギノ角ゴ ProN W3" charset="0"/>
        <a:cs typeface="ヒラギノ角ゴ ProN W3" charset="0"/>
        <a:sym typeface="Papyrus" charset="0"/>
      </a:defRPr>
    </a:lvl3pPr>
    <a:lvl4pPr marL="1371600" algn="ctr" rtl="0" fontAlgn="base">
      <a:spcBef>
        <a:spcPct val="0"/>
      </a:spcBef>
      <a:spcAft>
        <a:spcPct val="0"/>
      </a:spcAft>
      <a:defRPr sz="4800" kern="1200">
        <a:solidFill>
          <a:srgbClr val="2F1A14"/>
        </a:solidFill>
        <a:latin typeface="Papyrus" charset="0"/>
        <a:ea typeface="ヒラギノ角ゴ ProN W3" charset="0"/>
        <a:cs typeface="ヒラギノ角ゴ ProN W3" charset="0"/>
        <a:sym typeface="Papyrus" charset="0"/>
      </a:defRPr>
    </a:lvl4pPr>
    <a:lvl5pPr marL="1828800" algn="ctr" rtl="0" fontAlgn="base">
      <a:spcBef>
        <a:spcPct val="0"/>
      </a:spcBef>
      <a:spcAft>
        <a:spcPct val="0"/>
      </a:spcAft>
      <a:defRPr sz="4800" kern="1200">
        <a:solidFill>
          <a:srgbClr val="2F1A14"/>
        </a:solidFill>
        <a:latin typeface="Papyrus" charset="0"/>
        <a:ea typeface="ヒラギノ角ゴ ProN W3" charset="0"/>
        <a:cs typeface="ヒラギノ角ゴ ProN W3" charset="0"/>
        <a:sym typeface="Papyrus" charset="0"/>
      </a:defRPr>
    </a:lvl5pPr>
    <a:lvl6pPr marL="2286000" algn="l" defTabSz="914400" rtl="0" eaLnBrk="1" latinLnBrk="0" hangingPunct="1">
      <a:defRPr sz="4800" kern="1200">
        <a:solidFill>
          <a:srgbClr val="2F1A14"/>
        </a:solidFill>
        <a:latin typeface="Papyrus" charset="0"/>
        <a:ea typeface="ヒラギノ角ゴ ProN W3" charset="0"/>
        <a:cs typeface="ヒラギノ角ゴ ProN W3" charset="0"/>
        <a:sym typeface="Papyrus" charset="0"/>
      </a:defRPr>
    </a:lvl6pPr>
    <a:lvl7pPr marL="2743200" algn="l" defTabSz="914400" rtl="0" eaLnBrk="1" latinLnBrk="0" hangingPunct="1">
      <a:defRPr sz="4800" kern="1200">
        <a:solidFill>
          <a:srgbClr val="2F1A14"/>
        </a:solidFill>
        <a:latin typeface="Papyrus" charset="0"/>
        <a:ea typeface="ヒラギノ角ゴ ProN W3" charset="0"/>
        <a:cs typeface="ヒラギノ角ゴ ProN W3" charset="0"/>
        <a:sym typeface="Papyrus" charset="0"/>
      </a:defRPr>
    </a:lvl7pPr>
    <a:lvl8pPr marL="3200400" algn="l" defTabSz="914400" rtl="0" eaLnBrk="1" latinLnBrk="0" hangingPunct="1">
      <a:defRPr sz="4800" kern="1200">
        <a:solidFill>
          <a:srgbClr val="2F1A14"/>
        </a:solidFill>
        <a:latin typeface="Papyrus" charset="0"/>
        <a:ea typeface="ヒラギノ角ゴ ProN W3" charset="0"/>
        <a:cs typeface="ヒラギノ角ゴ ProN W3" charset="0"/>
        <a:sym typeface="Papyrus" charset="0"/>
      </a:defRPr>
    </a:lvl8pPr>
    <a:lvl9pPr marL="3657600" algn="l" defTabSz="914400" rtl="0" eaLnBrk="1" latinLnBrk="0" hangingPunct="1">
      <a:defRPr sz="4800" kern="1200">
        <a:solidFill>
          <a:srgbClr val="2F1A14"/>
        </a:solidFill>
        <a:latin typeface="Papyrus" charset="0"/>
        <a:ea typeface="ヒラギノ角ゴ ProN W3" charset="0"/>
        <a:cs typeface="ヒラギノ角ゴ ProN W3" charset="0"/>
        <a:sym typeface="Papyru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1402" y="-72"/>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72569831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9083067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485900"/>
            <a:ext cx="2616200" cy="50165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270000" y="1485900"/>
            <a:ext cx="7696200" cy="5016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54714234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9310793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13091368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3198534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270000" y="2819400"/>
            <a:ext cx="24003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3822700" y="2819400"/>
            <a:ext cx="24003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04682200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53000211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7868833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12370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4086880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49973984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8607759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82819019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635000"/>
            <a:ext cx="2616200" cy="80264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270000" y="635000"/>
            <a:ext cx="7696200" cy="802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14384316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150483715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26625810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0122585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CA"/>
          </a:p>
        </p:txBody>
      </p:sp>
      <p:sp>
        <p:nvSpPr>
          <p:cNvPr id="3" name="Content Placeholder 2"/>
          <p:cNvSpPr>
            <a:spLocks noGrp="1"/>
          </p:cNvSpPr>
          <p:nvPr>
            <p:ph sz="half" idx="1"/>
          </p:nvPr>
        </p:nvSpPr>
        <p:spPr>
          <a:xfrm>
            <a:off x="1270000" y="1168400"/>
            <a:ext cx="5156200" cy="741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578600" y="1168400"/>
            <a:ext cx="5156200" cy="741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42435452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22678292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CA"/>
          </a:p>
        </p:txBody>
      </p:sp>
    </p:spTree>
    <p:extLst>
      <p:ext uri="{BB962C8B-B14F-4D97-AF65-F5344CB8AC3E}">
        <p14:creationId xmlns:p14="http://schemas.microsoft.com/office/powerpoint/2010/main" val="208763371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592179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25295236"/>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1078556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3490526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209907892"/>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194675"/>
          </a:xfrm>
          <a:prstGeom prst="rect">
            <a:avLst/>
          </a:prstGeo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50875" y="390525"/>
            <a:ext cx="8624888" cy="8194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016439032"/>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1096139389"/>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799087112"/>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76209693"/>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270000" y="2819400"/>
            <a:ext cx="51562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578600" y="2819400"/>
            <a:ext cx="51562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402321493"/>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03217438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211004442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270000" y="5029200"/>
            <a:ext cx="5156200" cy="147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578600" y="5029200"/>
            <a:ext cx="5156200" cy="147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607672259"/>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8130453"/>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38958519"/>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52308666"/>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060331748"/>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635000"/>
            <a:ext cx="2616200" cy="80264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270000" y="635000"/>
            <a:ext cx="7696200" cy="802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056937638"/>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2297065136"/>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919363822"/>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36285191"/>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730425357"/>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58432229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855903603"/>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2711170157"/>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1511010"/>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59902267"/>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75903860"/>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079032220"/>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4357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50875" y="2276475"/>
            <a:ext cx="8624888"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881332973"/>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1778516034"/>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CA"/>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867380641"/>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72479877"/>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CA"/>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39910064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2722191399"/>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569471833"/>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CA"/>
          </a:p>
        </p:txBody>
      </p:sp>
    </p:spTree>
    <p:extLst>
      <p:ext uri="{BB962C8B-B14F-4D97-AF65-F5344CB8AC3E}">
        <p14:creationId xmlns:p14="http://schemas.microsoft.com/office/powerpoint/2010/main" val="1054859881"/>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7084901"/>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66490835"/>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62632775"/>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772153727"/>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68722890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083147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4751848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4469051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1270000" y="1485900"/>
            <a:ext cx="10464800" cy="3467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b" anchorCtr="0" compatLnSpc="1">
            <a:prstTxWarp prst="textNoShape">
              <a:avLst/>
            </a:prstTxWarp>
          </a:bodyPr>
          <a:lstStyle/>
          <a:p>
            <a:pPr lvl="0"/>
            <a:r>
              <a:rPr lang="en-US" smtClean="0">
                <a:sym typeface="Papyrus" charset="0"/>
              </a:rPr>
              <a:t>Click to edit Master title style</a:t>
            </a:r>
          </a:p>
        </p:txBody>
      </p:sp>
      <p:sp>
        <p:nvSpPr>
          <p:cNvPr id="1026" name="Rectangle 2"/>
          <p:cNvSpPr>
            <a:spLocks noGrp="1" noChangeArrowheads="1"/>
          </p:cNvSpPr>
          <p:nvPr>
            <p:ph type="body" idx="1"/>
          </p:nvPr>
        </p:nvSpPr>
        <p:spPr bwMode="auto">
          <a:xfrm>
            <a:off x="1270000" y="5029200"/>
            <a:ext cx="10464800" cy="147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smtClean="0">
                <a:sym typeface="Papyrus" charset="0"/>
              </a:rPr>
              <a:t>Click to edit Master text styles</a:t>
            </a:r>
          </a:p>
          <a:p>
            <a:pPr lvl="1"/>
            <a:r>
              <a:rPr lang="en-US" smtClean="0">
                <a:sym typeface="Papyrus" charset="0"/>
              </a:rPr>
              <a:t>Second level</a:t>
            </a:r>
          </a:p>
          <a:p>
            <a:pPr lvl="2"/>
            <a:r>
              <a:rPr lang="en-US" smtClean="0">
                <a:sym typeface="Papyrus" charset="0"/>
              </a:rPr>
              <a:t>Third level</a:t>
            </a:r>
          </a:p>
          <a:p>
            <a:pPr lvl="3"/>
            <a:r>
              <a:rPr lang="en-US" smtClean="0">
                <a:sym typeface="Papyrus" charset="0"/>
              </a:rPr>
              <a:t>Fourth level</a:t>
            </a:r>
          </a:p>
          <a:p>
            <a:pPr lvl="4"/>
            <a:r>
              <a:rPr lang="en-US" smtClean="0">
                <a:sym typeface="Papyrus" charset="0"/>
              </a:rPr>
              <a:t>Fifth level</a:t>
            </a: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xStyles>
    <p:titleStyle>
      <a:lvl1pPr algn="ctr" rtl="0" fontAlgn="base">
        <a:spcBef>
          <a:spcPct val="0"/>
        </a:spcBef>
        <a:spcAft>
          <a:spcPct val="0"/>
        </a:spcAft>
        <a:defRPr sz="7200">
          <a:solidFill>
            <a:schemeClr val="tx1"/>
          </a:solidFill>
          <a:latin typeface="+mj-lt"/>
          <a:ea typeface="+mj-ea"/>
          <a:cs typeface="+mj-cs"/>
          <a:sym typeface="Papyrus" charset="0"/>
        </a:defRPr>
      </a:lvl1pPr>
      <a:lvl2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2pPr>
      <a:lvl3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3pPr>
      <a:lvl4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4pPr>
      <a:lvl5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5pPr>
      <a:lvl6pPr marL="4572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6pPr>
      <a:lvl7pPr marL="9144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7pPr>
      <a:lvl8pPr marL="13716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8pPr>
      <a:lvl9pPr marL="18288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9pPr>
    </p:titleStyle>
    <p:bodyStyle>
      <a:lvl1pPr algn="ctr" rtl="0" fontAlgn="base">
        <a:spcBef>
          <a:spcPct val="0"/>
        </a:spcBef>
        <a:spcAft>
          <a:spcPct val="0"/>
        </a:spcAft>
        <a:defRPr sz="3600">
          <a:solidFill>
            <a:schemeClr val="tx1"/>
          </a:solidFill>
          <a:latin typeface="+mn-lt"/>
          <a:ea typeface="+mn-ea"/>
          <a:cs typeface="+mn-cs"/>
          <a:sym typeface="Papyrus" charset="0"/>
        </a:defRPr>
      </a:lvl1pPr>
      <a:lvl2pPr algn="ctr" rtl="0" fontAlgn="base">
        <a:spcBef>
          <a:spcPct val="0"/>
        </a:spcBef>
        <a:spcAft>
          <a:spcPct val="0"/>
        </a:spcAft>
        <a:defRPr sz="3600">
          <a:solidFill>
            <a:schemeClr val="tx1"/>
          </a:solidFill>
          <a:latin typeface="+mn-lt"/>
          <a:ea typeface="+mn-ea"/>
          <a:cs typeface="+mn-cs"/>
          <a:sym typeface="Papyrus" charset="0"/>
        </a:defRPr>
      </a:lvl2pPr>
      <a:lvl3pPr algn="ctr" rtl="0" fontAlgn="base">
        <a:spcBef>
          <a:spcPct val="0"/>
        </a:spcBef>
        <a:spcAft>
          <a:spcPct val="0"/>
        </a:spcAft>
        <a:defRPr sz="3600">
          <a:solidFill>
            <a:schemeClr val="tx1"/>
          </a:solidFill>
          <a:latin typeface="+mn-lt"/>
          <a:ea typeface="+mn-ea"/>
          <a:cs typeface="+mn-cs"/>
          <a:sym typeface="Papyrus" charset="0"/>
        </a:defRPr>
      </a:lvl3pPr>
      <a:lvl4pPr algn="ctr" rtl="0" fontAlgn="base">
        <a:spcBef>
          <a:spcPct val="0"/>
        </a:spcBef>
        <a:spcAft>
          <a:spcPct val="0"/>
        </a:spcAft>
        <a:defRPr sz="3600">
          <a:solidFill>
            <a:schemeClr val="tx1"/>
          </a:solidFill>
          <a:latin typeface="+mn-lt"/>
          <a:ea typeface="+mn-ea"/>
          <a:cs typeface="+mn-cs"/>
          <a:sym typeface="Papyrus" charset="0"/>
        </a:defRPr>
      </a:lvl4pPr>
      <a:lvl5pPr algn="ctr" rtl="0" fontAlgn="base">
        <a:spcBef>
          <a:spcPct val="0"/>
        </a:spcBef>
        <a:spcAft>
          <a:spcPct val="0"/>
        </a:spcAft>
        <a:defRPr sz="3600">
          <a:solidFill>
            <a:schemeClr val="tx1"/>
          </a:solidFill>
          <a:latin typeface="+mn-lt"/>
          <a:ea typeface="+mn-ea"/>
          <a:cs typeface="+mn-cs"/>
          <a:sym typeface="Papyrus" charset="0"/>
        </a:defRPr>
      </a:lvl5pPr>
      <a:lvl6pPr marL="457200" algn="ctr" rtl="0" fontAlgn="base">
        <a:spcBef>
          <a:spcPct val="0"/>
        </a:spcBef>
        <a:spcAft>
          <a:spcPct val="0"/>
        </a:spcAft>
        <a:defRPr sz="3600">
          <a:solidFill>
            <a:schemeClr val="tx1"/>
          </a:solidFill>
          <a:latin typeface="+mn-lt"/>
          <a:ea typeface="+mn-ea"/>
          <a:cs typeface="+mn-cs"/>
          <a:sym typeface="Papyrus" charset="0"/>
        </a:defRPr>
      </a:lvl6pPr>
      <a:lvl7pPr marL="914400" algn="ctr" rtl="0" fontAlgn="base">
        <a:spcBef>
          <a:spcPct val="0"/>
        </a:spcBef>
        <a:spcAft>
          <a:spcPct val="0"/>
        </a:spcAft>
        <a:defRPr sz="3600">
          <a:solidFill>
            <a:schemeClr val="tx1"/>
          </a:solidFill>
          <a:latin typeface="+mn-lt"/>
          <a:ea typeface="+mn-ea"/>
          <a:cs typeface="+mn-cs"/>
          <a:sym typeface="Papyrus" charset="0"/>
        </a:defRPr>
      </a:lvl7pPr>
      <a:lvl8pPr marL="1371600" algn="ctr" rtl="0" fontAlgn="base">
        <a:spcBef>
          <a:spcPct val="0"/>
        </a:spcBef>
        <a:spcAft>
          <a:spcPct val="0"/>
        </a:spcAft>
        <a:defRPr sz="3600">
          <a:solidFill>
            <a:schemeClr val="tx1"/>
          </a:solidFill>
          <a:latin typeface="+mn-lt"/>
          <a:ea typeface="+mn-ea"/>
          <a:cs typeface="+mn-cs"/>
          <a:sym typeface="Papyrus" charset="0"/>
        </a:defRPr>
      </a:lvl8pPr>
      <a:lvl9pPr marL="1828800" algn="ctr" rtl="0" fontAlgn="base">
        <a:spcBef>
          <a:spcPct val="0"/>
        </a:spcBef>
        <a:spcAft>
          <a:spcPct val="0"/>
        </a:spcAft>
        <a:defRPr sz="3600">
          <a:solidFill>
            <a:schemeClr val="tx1"/>
          </a:solidFill>
          <a:latin typeface="+mn-lt"/>
          <a:ea typeface="+mn-ea"/>
          <a:cs typeface="+mn-cs"/>
          <a:sym typeface="Papyru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body" idx="1"/>
          </p:nvPr>
        </p:nvSpPr>
        <p:spPr bwMode="auto">
          <a:xfrm>
            <a:off x="1270000" y="2819400"/>
            <a:ext cx="4953000" cy="584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Papyrus" charset="0"/>
              </a:rPr>
              <a:t>Click to edit Master text styles</a:t>
            </a:r>
          </a:p>
          <a:p>
            <a:pPr lvl="1"/>
            <a:r>
              <a:rPr lang="en-US" smtClean="0">
                <a:sym typeface="Papyrus" charset="0"/>
              </a:rPr>
              <a:t>Second level</a:t>
            </a:r>
          </a:p>
          <a:p>
            <a:pPr lvl="2"/>
            <a:r>
              <a:rPr lang="en-US" smtClean="0">
                <a:sym typeface="Papyrus" charset="0"/>
              </a:rPr>
              <a:t>Third level</a:t>
            </a:r>
          </a:p>
          <a:p>
            <a:pPr lvl="3"/>
            <a:r>
              <a:rPr lang="en-US" smtClean="0">
                <a:sym typeface="Papyrus" charset="0"/>
              </a:rPr>
              <a:t>Fourth level</a:t>
            </a:r>
          </a:p>
          <a:p>
            <a:pPr lvl="4"/>
            <a:r>
              <a:rPr lang="en-US" smtClean="0">
                <a:sym typeface="Papyrus" charset="0"/>
              </a:rPr>
              <a:t>Fifth level</a:t>
            </a:r>
          </a:p>
        </p:txBody>
      </p:sp>
      <p:sp>
        <p:nvSpPr>
          <p:cNvPr id="2050" name="Rectangle 2"/>
          <p:cNvSpPr>
            <a:spLocks noGrp="1" noChangeArrowheads="1"/>
          </p:cNvSpPr>
          <p:nvPr>
            <p:ph type="title"/>
          </p:nvPr>
        </p:nvSpPr>
        <p:spPr bwMode="auto">
          <a:xfrm>
            <a:off x="1270000" y="635000"/>
            <a:ext cx="10464800" cy="210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Papyrus" charset="0"/>
              </a:rPr>
              <a:t>Click to edit Master title style</a:t>
            </a: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ransition/>
  <p:txStyles>
    <p:titleStyle>
      <a:lvl1pPr algn="ctr" rtl="0" fontAlgn="base">
        <a:spcBef>
          <a:spcPct val="0"/>
        </a:spcBef>
        <a:spcAft>
          <a:spcPct val="0"/>
        </a:spcAft>
        <a:defRPr sz="7200">
          <a:solidFill>
            <a:schemeClr val="tx1"/>
          </a:solidFill>
          <a:latin typeface="+mj-lt"/>
          <a:ea typeface="+mj-ea"/>
          <a:cs typeface="+mj-cs"/>
          <a:sym typeface="Papyrus" charset="0"/>
        </a:defRPr>
      </a:lvl1pPr>
      <a:lvl2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2pPr>
      <a:lvl3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3pPr>
      <a:lvl4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4pPr>
      <a:lvl5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5pPr>
      <a:lvl6pPr marL="4572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6pPr>
      <a:lvl7pPr marL="9144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7pPr>
      <a:lvl8pPr marL="13716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8pPr>
      <a:lvl9pPr marL="18288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9pPr>
    </p:titleStyle>
    <p:bodyStyle>
      <a:lvl1pPr marL="6223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1pPr>
      <a:lvl2pPr marL="11430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2pPr>
      <a:lvl3pPr marL="16002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3pPr>
      <a:lvl4pPr marL="21209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4pPr>
      <a:lvl5pPr marL="26416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5pPr>
      <a:lvl6pPr marL="30988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6pPr>
      <a:lvl7pPr marL="35560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7pPr>
      <a:lvl8pPr marL="40132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8pPr>
      <a:lvl9pPr marL="44704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body" idx="1"/>
          </p:nvPr>
        </p:nvSpPr>
        <p:spPr bwMode="auto">
          <a:xfrm>
            <a:off x="1270000" y="1168400"/>
            <a:ext cx="10464800" cy="741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Papyrus" charset="0"/>
              </a:rPr>
              <a:t>Click to edit Master text styles</a:t>
            </a:r>
          </a:p>
          <a:p>
            <a:pPr lvl="1"/>
            <a:r>
              <a:rPr lang="en-US" smtClean="0">
                <a:sym typeface="Papyrus" charset="0"/>
              </a:rPr>
              <a:t>Second level</a:t>
            </a:r>
          </a:p>
          <a:p>
            <a:pPr lvl="2"/>
            <a:r>
              <a:rPr lang="en-US" smtClean="0">
                <a:sym typeface="Papyrus" charset="0"/>
              </a:rPr>
              <a:t>Third level</a:t>
            </a:r>
          </a:p>
          <a:p>
            <a:pPr lvl="3"/>
            <a:r>
              <a:rPr lang="en-US" smtClean="0">
                <a:sym typeface="Papyrus" charset="0"/>
              </a:rPr>
              <a:t>Fourth level</a:t>
            </a:r>
          </a:p>
          <a:p>
            <a:pPr lvl="4"/>
            <a:r>
              <a:rPr lang="en-US" smtClean="0">
                <a:sym typeface="Papyrus" charset="0"/>
              </a:rPr>
              <a:t>Fifth level</a:t>
            </a:r>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ransition/>
  <p:txStyles>
    <p:titleStyle>
      <a:lvl1pPr marL="419100" indent="-419100" algn="l" rtl="0" fontAlgn="base">
        <a:spcBef>
          <a:spcPct val="0"/>
        </a:spcBef>
        <a:spcAft>
          <a:spcPct val="0"/>
        </a:spcAft>
        <a:defRPr sz="7200">
          <a:solidFill>
            <a:schemeClr val="tx1"/>
          </a:solidFill>
          <a:latin typeface="+mj-lt"/>
          <a:ea typeface="+mj-ea"/>
          <a:cs typeface="+mj-cs"/>
          <a:sym typeface="Papyrus" charset="0"/>
        </a:defRPr>
      </a:lvl1pPr>
      <a:lvl2pPr marL="4191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2pPr>
      <a:lvl3pPr marL="4191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3pPr>
      <a:lvl4pPr marL="4191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4pPr>
      <a:lvl5pPr marL="4191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5pPr>
      <a:lvl6pPr marL="8763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6pPr>
      <a:lvl7pPr marL="13335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7pPr>
      <a:lvl8pPr marL="17907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8pPr>
      <a:lvl9pPr marL="22479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9pPr>
    </p:titleStyle>
    <p:bodyStyle>
      <a:lvl1pPr marL="812800" indent="-558800" algn="l" rtl="0" fontAlgn="base">
        <a:spcBef>
          <a:spcPts val="3700"/>
        </a:spcBef>
        <a:spcAft>
          <a:spcPct val="0"/>
        </a:spcAft>
        <a:buSzPct val="46000"/>
        <a:buChar char="•"/>
        <a:defRPr sz="4200">
          <a:solidFill>
            <a:schemeClr val="tx1"/>
          </a:solidFill>
          <a:latin typeface="+mn-lt"/>
          <a:ea typeface="+mn-ea"/>
          <a:cs typeface="+mn-cs"/>
          <a:sym typeface="Papyrus" charset="0"/>
        </a:defRPr>
      </a:lvl1pPr>
      <a:lvl2pPr marL="1511300" indent="-558800" algn="l" rtl="0" fontAlgn="base">
        <a:spcBef>
          <a:spcPts val="3700"/>
        </a:spcBef>
        <a:spcAft>
          <a:spcPct val="0"/>
        </a:spcAft>
        <a:buSzPct val="46000"/>
        <a:buChar char="•"/>
        <a:defRPr sz="4200">
          <a:solidFill>
            <a:schemeClr val="tx1"/>
          </a:solidFill>
          <a:latin typeface="+mn-lt"/>
          <a:ea typeface="+mn-ea"/>
          <a:cs typeface="+mn-cs"/>
          <a:sym typeface="Papyrus" charset="0"/>
        </a:defRPr>
      </a:lvl2pPr>
      <a:lvl3pPr marL="2222500" indent="-558800" algn="l" rtl="0" fontAlgn="base">
        <a:spcBef>
          <a:spcPts val="3700"/>
        </a:spcBef>
        <a:spcAft>
          <a:spcPct val="0"/>
        </a:spcAft>
        <a:buSzPct val="46000"/>
        <a:buChar char="•"/>
        <a:defRPr sz="4200">
          <a:solidFill>
            <a:schemeClr val="tx1"/>
          </a:solidFill>
          <a:latin typeface="+mn-lt"/>
          <a:ea typeface="+mn-ea"/>
          <a:cs typeface="+mn-cs"/>
          <a:sym typeface="Papyrus" charset="0"/>
        </a:defRPr>
      </a:lvl3pPr>
      <a:lvl4pPr marL="2933700" indent="-558800" algn="l" rtl="0" fontAlgn="base">
        <a:spcBef>
          <a:spcPts val="3700"/>
        </a:spcBef>
        <a:spcAft>
          <a:spcPct val="0"/>
        </a:spcAft>
        <a:buSzPct val="46000"/>
        <a:buChar char="•"/>
        <a:defRPr sz="4200">
          <a:solidFill>
            <a:schemeClr val="tx1"/>
          </a:solidFill>
          <a:latin typeface="+mn-lt"/>
          <a:ea typeface="+mn-ea"/>
          <a:cs typeface="+mn-cs"/>
          <a:sym typeface="Papyrus" charset="0"/>
        </a:defRPr>
      </a:lvl4pPr>
      <a:lvl5pPr marL="3657600" indent="-558800" algn="l" rtl="0" fontAlgn="base">
        <a:spcBef>
          <a:spcPts val="3700"/>
        </a:spcBef>
        <a:spcAft>
          <a:spcPct val="0"/>
        </a:spcAft>
        <a:buSzPct val="46000"/>
        <a:buChar char="•"/>
        <a:defRPr sz="4200">
          <a:solidFill>
            <a:schemeClr val="tx1"/>
          </a:solidFill>
          <a:latin typeface="+mn-lt"/>
          <a:ea typeface="+mn-ea"/>
          <a:cs typeface="+mn-cs"/>
          <a:sym typeface="Papyrus" charset="0"/>
        </a:defRPr>
      </a:lvl5pPr>
      <a:lvl6pPr marL="4114800" indent="-558800" algn="l" rtl="0" fontAlgn="base">
        <a:spcBef>
          <a:spcPts val="3700"/>
        </a:spcBef>
        <a:spcAft>
          <a:spcPct val="0"/>
        </a:spcAft>
        <a:buSzPct val="46000"/>
        <a:buChar char="•"/>
        <a:defRPr sz="4200">
          <a:solidFill>
            <a:schemeClr val="tx1"/>
          </a:solidFill>
          <a:latin typeface="+mn-lt"/>
          <a:ea typeface="+mn-ea"/>
          <a:cs typeface="+mn-cs"/>
          <a:sym typeface="Papyrus" charset="0"/>
        </a:defRPr>
      </a:lvl6pPr>
      <a:lvl7pPr marL="4572000" indent="-558800" algn="l" rtl="0" fontAlgn="base">
        <a:spcBef>
          <a:spcPts val="3700"/>
        </a:spcBef>
        <a:spcAft>
          <a:spcPct val="0"/>
        </a:spcAft>
        <a:buSzPct val="46000"/>
        <a:buChar char="•"/>
        <a:defRPr sz="4200">
          <a:solidFill>
            <a:schemeClr val="tx1"/>
          </a:solidFill>
          <a:latin typeface="+mn-lt"/>
          <a:ea typeface="+mn-ea"/>
          <a:cs typeface="+mn-cs"/>
          <a:sym typeface="Papyrus" charset="0"/>
        </a:defRPr>
      </a:lvl7pPr>
      <a:lvl8pPr marL="5029200" indent="-558800" algn="l" rtl="0" fontAlgn="base">
        <a:spcBef>
          <a:spcPts val="3700"/>
        </a:spcBef>
        <a:spcAft>
          <a:spcPct val="0"/>
        </a:spcAft>
        <a:buSzPct val="46000"/>
        <a:buChar char="•"/>
        <a:defRPr sz="4200">
          <a:solidFill>
            <a:schemeClr val="tx1"/>
          </a:solidFill>
          <a:latin typeface="+mn-lt"/>
          <a:ea typeface="+mn-ea"/>
          <a:cs typeface="+mn-cs"/>
          <a:sym typeface="Papyrus" charset="0"/>
        </a:defRPr>
      </a:lvl8pPr>
      <a:lvl9pPr marL="5486400" indent="-558800" algn="l" rtl="0" fontAlgn="base">
        <a:spcBef>
          <a:spcPts val="3700"/>
        </a:spcBef>
        <a:spcAft>
          <a:spcPct val="0"/>
        </a:spcAft>
        <a:buSzPct val="46000"/>
        <a:buChar char="•"/>
        <a:defRPr sz="4200">
          <a:solidFill>
            <a:schemeClr val="tx1"/>
          </a:solidFill>
          <a:latin typeface="+mn-lt"/>
          <a:ea typeface="+mn-ea"/>
          <a:cs typeface="+mn-cs"/>
          <a:sym typeface="Papyru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1270000" y="635000"/>
            <a:ext cx="10464800" cy="210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Papyrus" charset="0"/>
              </a:rPr>
              <a:t>Click to edit Master title style</a:t>
            </a:r>
          </a:p>
        </p:txBody>
      </p:sp>
      <p:sp>
        <p:nvSpPr>
          <p:cNvPr id="4098" name="Rectangle 2"/>
          <p:cNvSpPr>
            <a:spLocks noGrp="1" noChangeArrowheads="1"/>
          </p:cNvSpPr>
          <p:nvPr>
            <p:ph type="body" idx="1"/>
          </p:nvPr>
        </p:nvSpPr>
        <p:spPr bwMode="auto">
          <a:xfrm>
            <a:off x="1270000" y="2819400"/>
            <a:ext cx="10464800" cy="584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Papyrus" charset="0"/>
              </a:rPr>
              <a:t>Click to edit Master text styles</a:t>
            </a:r>
          </a:p>
          <a:p>
            <a:pPr lvl="1"/>
            <a:r>
              <a:rPr lang="en-US" smtClean="0">
                <a:sym typeface="Papyrus" charset="0"/>
              </a:rPr>
              <a:t>Second level</a:t>
            </a:r>
          </a:p>
          <a:p>
            <a:pPr lvl="2"/>
            <a:r>
              <a:rPr lang="en-US" smtClean="0">
                <a:sym typeface="Papyrus" charset="0"/>
              </a:rPr>
              <a:t>Third level</a:t>
            </a:r>
          </a:p>
          <a:p>
            <a:pPr lvl="3"/>
            <a:r>
              <a:rPr lang="en-US" smtClean="0">
                <a:sym typeface="Papyrus" charset="0"/>
              </a:rPr>
              <a:t>Fourth level</a:t>
            </a:r>
          </a:p>
          <a:p>
            <a:pPr lvl="4"/>
            <a:r>
              <a:rPr lang="en-US" smtClean="0">
                <a:sym typeface="Papyrus" charset="0"/>
              </a:rPr>
              <a:t>Fifth level</a:t>
            </a: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ransition/>
  <p:txStyles>
    <p:titleStyle>
      <a:lvl1pPr marL="419100" indent="-419100" algn="l" rtl="0" fontAlgn="base">
        <a:spcBef>
          <a:spcPct val="0"/>
        </a:spcBef>
        <a:spcAft>
          <a:spcPct val="0"/>
        </a:spcAft>
        <a:defRPr sz="7200">
          <a:solidFill>
            <a:schemeClr val="tx1"/>
          </a:solidFill>
          <a:latin typeface="+mj-lt"/>
          <a:ea typeface="+mj-ea"/>
          <a:cs typeface="+mj-cs"/>
          <a:sym typeface="Papyrus" charset="0"/>
        </a:defRPr>
      </a:lvl1pPr>
      <a:lvl2pPr marL="4191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2pPr>
      <a:lvl3pPr marL="4191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3pPr>
      <a:lvl4pPr marL="4191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4pPr>
      <a:lvl5pPr marL="4191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5pPr>
      <a:lvl6pPr marL="8763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6pPr>
      <a:lvl7pPr marL="13335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7pPr>
      <a:lvl8pPr marL="17907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8pPr>
      <a:lvl9pPr marL="22479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9pPr>
    </p:titleStyle>
    <p:bodyStyle>
      <a:lvl1pPr marL="8128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1pPr>
      <a:lvl2pPr marL="15113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2pPr>
      <a:lvl3pPr marL="22225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3pPr>
      <a:lvl4pPr marL="29337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4pPr>
      <a:lvl5pPr marL="36576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5pPr>
      <a:lvl6pPr marL="41148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6pPr>
      <a:lvl7pPr marL="45720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7pPr>
      <a:lvl8pPr marL="50292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8pPr>
      <a:lvl9pPr marL="54864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1270000" y="3136900"/>
            <a:ext cx="10464800" cy="3467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Papyrus" charset="0"/>
              </a:rPr>
              <a:t>Click to edit Master title style</a:t>
            </a:r>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ransition/>
  <p:txStyles>
    <p:titleStyle>
      <a:lvl1pPr algn="ctr" rtl="0" fontAlgn="base">
        <a:spcBef>
          <a:spcPct val="0"/>
        </a:spcBef>
        <a:spcAft>
          <a:spcPct val="0"/>
        </a:spcAft>
        <a:defRPr sz="7200">
          <a:solidFill>
            <a:schemeClr val="tx1"/>
          </a:solidFill>
          <a:latin typeface="+mj-lt"/>
          <a:ea typeface="+mj-ea"/>
          <a:cs typeface="+mj-cs"/>
          <a:sym typeface="Papyrus" charset="0"/>
        </a:defRPr>
      </a:lvl1pPr>
      <a:lvl2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2pPr>
      <a:lvl3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3pPr>
      <a:lvl4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4pPr>
      <a:lvl5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5pPr>
      <a:lvl6pPr marL="4572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6pPr>
      <a:lvl7pPr marL="9144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7pPr>
      <a:lvl8pPr marL="13716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8pPr>
      <a:lvl9pPr marL="18288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9pPr>
    </p:titleStyle>
    <p:bodyStyle>
      <a:lvl1pPr algn="ctr" rtl="0" fontAlgn="base">
        <a:spcBef>
          <a:spcPct val="0"/>
        </a:spcBef>
        <a:spcAft>
          <a:spcPct val="0"/>
        </a:spcAft>
        <a:defRPr sz="3600">
          <a:solidFill>
            <a:schemeClr val="tx1"/>
          </a:solidFill>
          <a:latin typeface="+mn-lt"/>
          <a:ea typeface="+mn-ea"/>
          <a:cs typeface="+mn-cs"/>
          <a:sym typeface="Papyrus" charset="0"/>
        </a:defRPr>
      </a:lvl1pPr>
      <a:lvl2pPr algn="ctr" rtl="0" fontAlgn="base">
        <a:spcBef>
          <a:spcPct val="0"/>
        </a:spcBef>
        <a:spcAft>
          <a:spcPct val="0"/>
        </a:spcAft>
        <a:defRPr sz="3600">
          <a:solidFill>
            <a:schemeClr val="tx1"/>
          </a:solidFill>
          <a:latin typeface="+mn-lt"/>
          <a:ea typeface="+mn-ea"/>
          <a:cs typeface="+mn-cs"/>
          <a:sym typeface="Papyrus" charset="0"/>
        </a:defRPr>
      </a:lvl2pPr>
      <a:lvl3pPr algn="ctr" rtl="0" fontAlgn="base">
        <a:spcBef>
          <a:spcPct val="0"/>
        </a:spcBef>
        <a:spcAft>
          <a:spcPct val="0"/>
        </a:spcAft>
        <a:defRPr sz="3600">
          <a:solidFill>
            <a:schemeClr val="tx1"/>
          </a:solidFill>
          <a:latin typeface="+mn-lt"/>
          <a:ea typeface="+mn-ea"/>
          <a:cs typeface="+mn-cs"/>
          <a:sym typeface="Papyrus" charset="0"/>
        </a:defRPr>
      </a:lvl3pPr>
      <a:lvl4pPr algn="ctr" rtl="0" fontAlgn="base">
        <a:spcBef>
          <a:spcPct val="0"/>
        </a:spcBef>
        <a:spcAft>
          <a:spcPct val="0"/>
        </a:spcAft>
        <a:defRPr sz="3600">
          <a:solidFill>
            <a:schemeClr val="tx1"/>
          </a:solidFill>
          <a:latin typeface="+mn-lt"/>
          <a:ea typeface="+mn-ea"/>
          <a:cs typeface="+mn-cs"/>
          <a:sym typeface="Papyrus" charset="0"/>
        </a:defRPr>
      </a:lvl4pPr>
      <a:lvl5pPr algn="ctr" rtl="0" fontAlgn="base">
        <a:spcBef>
          <a:spcPct val="0"/>
        </a:spcBef>
        <a:spcAft>
          <a:spcPct val="0"/>
        </a:spcAft>
        <a:defRPr sz="3600">
          <a:solidFill>
            <a:schemeClr val="tx1"/>
          </a:solidFill>
          <a:latin typeface="+mn-lt"/>
          <a:ea typeface="+mn-ea"/>
          <a:cs typeface="+mn-cs"/>
          <a:sym typeface="Papyrus" charset="0"/>
        </a:defRPr>
      </a:lvl5pPr>
      <a:lvl6pPr marL="457200" algn="ctr" rtl="0" fontAlgn="base">
        <a:spcBef>
          <a:spcPct val="0"/>
        </a:spcBef>
        <a:spcAft>
          <a:spcPct val="0"/>
        </a:spcAft>
        <a:defRPr sz="3600">
          <a:solidFill>
            <a:schemeClr val="tx1"/>
          </a:solidFill>
          <a:latin typeface="+mn-lt"/>
          <a:ea typeface="+mn-ea"/>
          <a:cs typeface="+mn-cs"/>
          <a:sym typeface="Papyrus" charset="0"/>
        </a:defRPr>
      </a:lvl6pPr>
      <a:lvl7pPr marL="914400" algn="ctr" rtl="0" fontAlgn="base">
        <a:spcBef>
          <a:spcPct val="0"/>
        </a:spcBef>
        <a:spcAft>
          <a:spcPct val="0"/>
        </a:spcAft>
        <a:defRPr sz="3600">
          <a:solidFill>
            <a:schemeClr val="tx1"/>
          </a:solidFill>
          <a:latin typeface="+mn-lt"/>
          <a:ea typeface="+mn-ea"/>
          <a:cs typeface="+mn-cs"/>
          <a:sym typeface="Papyrus" charset="0"/>
        </a:defRPr>
      </a:lvl7pPr>
      <a:lvl8pPr marL="1371600" algn="ctr" rtl="0" fontAlgn="base">
        <a:spcBef>
          <a:spcPct val="0"/>
        </a:spcBef>
        <a:spcAft>
          <a:spcPct val="0"/>
        </a:spcAft>
        <a:defRPr sz="3600">
          <a:solidFill>
            <a:schemeClr val="tx1"/>
          </a:solidFill>
          <a:latin typeface="+mn-lt"/>
          <a:ea typeface="+mn-ea"/>
          <a:cs typeface="+mn-cs"/>
          <a:sym typeface="Papyrus" charset="0"/>
        </a:defRPr>
      </a:lvl8pPr>
      <a:lvl9pPr marL="1828800" algn="ctr" rtl="0" fontAlgn="base">
        <a:spcBef>
          <a:spcPct val="0"/>
        </a:spcBef>
        <a:spcAft>
          <a:spcPct val="0"/>
        </a:spcAft>
        <a:defRPr sz="3600">
          <a:solidFill>
            <a:schemeClr val="tx1"/>
          </a:solidFill>
          <a:latin typeface="+mn-lt"/>
          <a:ea typeface="+mn-ea"/>
          <a:cs typeface="+mn-cs"/>
          <a:sym typeface="Papyru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ransition/>
  <p:txStyles>
    <p:titleStyle>
      <a:lvl1pPr algn="ctr" rtl="0" fontAlgn="base">
        <a:spcBef>
          <a:spcPct val="0"/>
        </a:spcBef>
        <a:spcAft>
          <a:spcPct val="0"/>
        </a:spcAft>
        <a:defRPr sz="7200">
          <a:solidFill>
            <a:schemeClr val="tx1"/>
          </a:solidFill>
          <a:latin typeface="+mj-lt"/>
          <a:ea typeface="+mj-ea"/>
          <a:cs typeface="+mj-cs"/>
          <a:sym typeface="Papyrus" charset="0"/>
        </a:defRPr>
      </a:lvl1pPr>
      <a:lvl2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2pPr>
      <a:lvl3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3pPr>
      <a:lvl4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4pPr>
      <a:lvl5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5pPr>
      <a:lvl6pPr marL="4572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6pPr>
      <a:lvl7pPr marL="9144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7pPr>
      <a:lvl8pPr marL="13716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8pPr>
      <a:lvl9pPr marL="18288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9pPr>
    </p:titleStyle>
    <p:bodyStyle>
      <a:lvl1pPr marL="8636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1pPr>
      <a:lvl2pPr marL="15621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2pPr>
      <a:lvl3pPr marL="22733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3pPr>
      <a:lvl4pPr marL="29845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4pPr>
      <a:lvl5pPr marL="37084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5pPr>
      <a:lvl6pPr marL="41656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6pPr>
      <a:lvl7pPr marL="46228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7pPr>
      <a:lvl8pPr marL="50800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8pPr>
      <a:lvl9pPr marL="55372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ln/>
        </p:spPr>
        <p:txBody>
          <a:bodyPr/>
          <a:lstStyle/>
          <a:p>
            <a:r>
              <a:rPr lang="en-US" sz="4800"/>
              <a:t>On the Excellence of Men</a:t>
            </a:r>
            <a:br>
              <a:rPr lang="en-US" sz="4800"/>
            </a:br>
            <a:r>
              <a:rPr lang="en-US" sz="3600"/>
              <a:t>Francois Poullain de la Barre</a:t>
            </a:r>
          </a:p>
        </p:txBody>
      </p:sp>
      <p:sp>
        <p:nvSpPr>
          <p:cNvPr id="13314" name="Rectangle 2"/>
          <p:cNvSpPr>
            <a:spLocks noGrp="1" noChangeArrowheads="1"/>
          </p:cNvSpPr>
          <p:nvPr>
            <p:ph type="body" idx="1"/>
          </p:nvPr>
        </p:nvSpPr>
        <p:spPr>
          <a:xfrm>
            <a:off x="1270000" y="6591300"/>
            <a:ext cx="10464800" cy="1473200"/>
          </a:xfrm>
          <a:ln/>
        </p:spPr>
        <p:txBody>
          <a:bodyPr/>
          <a:lstStyle/>
          <a:p>
            <a:r>
              <a:rPr lang="en-US" sz="2400"/>
              <a:t>Amitpal Singh &amp; Stephanie Porowski</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4775" y="6591300"/>
            <a:ext cx="2773363"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1425" y="6527800"/>
            <a:ext cx="2887663"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25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8100" y="6578600"/>
            <a:ext cx="27813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2532" name="Rectangle 4"/>
          <p:cNvSpPr>
            <a:spLocks/>
          </p:cNvSpPr>
          <p:nvPr/>
        </p:nvSpPr>
        <p:spPr bwMode="auto">
          <a:xfrm>
            <a:off x="1473200" y="1479550"/>
            <a:ext cx="10045700"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med" len="med"/>
                <a:tailEnd type="none" w="med" len="med"/>
              </a14:hiddenLine>
            </a:ext>
          </a:extLst>
        </p:spPr>
        <p:txBody>
          <a:bodyPr lIns="0" tIns="0" rIns="0" bIns="0" anchor="ctr"/>
          <a:lstStyle/>
          <a:p>
            <a:r>
              <a:rPr lang="en-US" sz="3600">
                <a:solidFill>
                  <a:schemeClr val="tx1"/>
                </a:solidFill>
                <a:ea typeface="Papyrus" charset="0"/>
                <a:cs typeface="Papyrus" charset="0"/>
              </a:rPr>
              <a:t>Marriage</a:t>
            </a:r>
          </a:p>
          <a:p>
            <a:pPr algn="l"/>
            <a:r>
              <a:rPr lang="en-US" sz="2400">
                <a:solidFill>
                  <a:schemeClr val="tx1"/>
                </a:solidFill>
                <a:ea typeface="Papyrus" charset="0"/>
                <a:cs typeface="Papyrus" charset="0"/>
              </a:rPr>
              <a:t>“...you will be happy, exultant and will bless the day you were married and those who joined you to him if by your virtues, modesty and compliance you render yourself loveable to him”</a:t>
            </a:r>
          </a:p>
          <a:p>
            <a:pPr algn="l"/>
            <a:endParaRPr lang="en-US" sz="2400">
              <a:solidFill>
                <a:schemeClr val="tx1"/>
              </a:solidFill>
              <a:ea typeface="Papyrus" charset="0"/>
              <a:cs typeface="Papyrus" charset="0"/>
            </a:endParaRPr>
          </a:p>
          <a:p>
            <a:pPr algn="l"/>
            <a:r>
              <a:rPr lang="en-US" sz="2400">
                <a:solidFill>
                  <a:schemeClr val="tx1"/>
                </a:solidFill>
                <a:ea typeface="Papyrus" charset="0"/>
                <a:cs typeface="Papyrus" charset="0"/>
              </a:rPr>
              <a:t>“[Husbands] have laid claim to the position of authority and still cling to it...for they are no less subject to ignorance and disorder than those whom they have subjugated”</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p:cNvSpPr>
          <p:nvPr/>
        </p:nvSpPr>
        <p:spPr bwMode="auto">
          <a:xfrm>
            <a:off x="1143000" y="2120900"/>
            <a:ext cx="10706100" cy="551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med" len="med"/>
                <a:tailEnd type="none" w="med" len="med"/>
              </a14:hiddenLine>
            </a:ext>
          </a:extLst>
        </p:spPr>
        <p:txBody>
          <a:bodyPr lIns="0" tIns="0" rIns="0" bIns="0" anchor="ctr"/>
          <a:lstStyle/>
          <a:p>
            <a:r>
              <a:rPr lang="en-US" sz="3600">
                <a:solidFill>
                  <a:schemeClr val="tx1"/>
                </a:solidFill>
                <a:ea typeface="Papyrus" charset="0"/>
                <a:cs typeface="Papyrus" charset="0"/>
              </a:rPr>
              <a:t>Mind/Body/Soul</a:t>
            </a:r>
          </a:p>
          <a:p>
            <a:pPr algn="l"/>
            <a:r>
              <a:rPr lang="en-US" sz="2400">
                <a:solidFill>
                  <a:schemeClr val="tx1"/>
                </a:solidFill>
                <a:ea typeface="Papyrus" charset="0"/>
                <a:cs typeface="Papyrus" charset="0"/>
              </a:rPr>
              <a:t>“A woman’s mind is joined to her body, like a man’s, by God himself, and according to the same laws. Feelings, passions and the will maintain this union, and since the mind functions no differently in one sex than the other, it is capable of the same things in both”</a:t>
            </a:r>
          </a:p>
          <a:p>
            <a:pPr algn="l"/>
            <a:endParaRPr lang="en-US" sz="2400">
              <a:solidFill>
                <a:schemeClr val="tx1"/>
              </a:solidFill>
              <a:ea typeface="Papyrus" charset="0"/>
              <a:cs typeface="Papyrus" charset="0"/>
            </a:endParaRPr>
          </a:p>
          <a:p>
            <a:pPr algn="l"/>
            <a:r>
              <a:rPr lang="en-US" sz="2400">
                <a:solidFill>
                  <a:schemeClr val="tx1"/>
                </a:solidFill>
                <a:ea typeface="Papyrus" charset="0"/>
                <a:cs typeface="Papyrus" charset="0"/>
              </a:rPr>
              <a:t>“The greater nobility and worthiness of a woman’s body is shown by its delicacy, its complexion and its temperate nature, as well as by its beauty, which is a grace or splendour proceeding from the soul as well as the body”</a:t>
            </a:r>
          </a:p>
          <a:p>
            <a:pPr algn="l"/>
            <a:endParaRPr lang="en-US" sz="2400">
              <a:solidFill>
                <a:schemeClr val="tx1"/>
              </a:solidFill>
              <a:ea typeface="Papyrus" charset="0"/>
              <a:cs typeface="Papyrus" charset="0"/>
            </a:endParaRPr>
          </a:p>
          <a:p>
            <a:pPr algn="l"/>
            <a:r>
              <a:rPr lang="en-US" sz="2400">
                <a:solidFill>
                  <a:schemeClr val="tx1"/>
                </a:solidFill>
                <a:ea typeface="Papyrus" charset="0"/>
                <a:cs typeface="Papyrus" charset="0"/>
              </a:rPr>
              <a:t>“We can easily understand that knowledge is a universal quality...”</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p:cNvSpPr>
          <p:nvPr/>
        </p:nvSpPr>
        <p:spPr bwMode="auto">
          <a:xfrm>
            <a:off x="1422400" y="2590800"/>
            <a:ext cx="10160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med" len="med"/>
                <a:tailEnd type="none" w="med" len="med"/>
              </a14:hiddenLine>
            </a:ext>
          </a:extLst>
        </p:spPr>
        <p:txBody>
          <a:bodyPr lIns="0" tIns="0" rIns="0" bIns="0" anchor="ctr"/>
          <a:lstStyle/>
          <a:p>
            <a:r>
              <a:rPr lang="en-US" sz="3600">
                <a:solidFill>
                  <a:schemeClr val="tx1"/>
                </a:solidFill>
                <a:ea typeface="Papyrus" charset="0"/>
                <a:cs typeface="Papyrus" charset="0"/>
              </a:rPr>
              <a:t>Nature</a:t>
            </a:r>
          </a:p>
          <a:p>
            <a:pPr algn="l"/>
            <a:r>
              <a:rPr lang="en-US" sz="2400">
                <a:solidFill>
                  <a:schemeClr val="tx1"/>
                </a:solidFill>
                <a:ea typeface="Papyrus" charset="0"/>
                <a:cs typeface="Papyrus" charset="0"/>
              </a:rPr>
              <a:t>“...if we speak as philosophers, we will say that man’s soul is equally noble to woman’s because both are of the same species and therfore of the same nature and substance”</a:t>
            </a:r>
          </a:p>
          <a:p>
            <a:pPr algn="l"/>
            <a:endParaRPr lang="en-US" sz="2400">
              <a:solidFill>
                <a:schemeClr val="tx1"/>
              </a:solidFill>
              <a:ea typeface="Papyrus" charset="0"/>
              <a:cs typeface="Papyrus" charset="0"/>
            </a:endParaRPr>
          </a:p>
          <a:p>
            <a:pPr algn="l"/>
            <a:r>
              <a:rPr lang="en-US" sz="2400">
                <a:solidFill>
                  <a:schemeClr val="tx1"/>
                </a:solidFill>
                <a:ea typeface="Papyrus" charset="0"/>
                <a:cs typeface="Papyrus" charset="0"/>
              </a:rPr>
              <a:t>“Yet I will not say that the authority exercised over the sex is the same knid that Aristotle condemns (degenerating into tyranny), for I do not want to expose myself to the censure of those who rigidly observe custom, instead of conducting themselves according to reason”</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ln/>
        </p:spPr>
        <p:txBody>
          <a:bodyPr/>
          <a:lstStyle/>
          <a:p>
            <a:r>
              <a:rPr lang="en-US" sz="4800"/>
              <a:t>Tradition vs. Tradition</a:t>
            </a:r>
          </a:p>
        </p:txBody>
      </p:sp>
      <p:sp>
        <p:nvSpPr>
          <p:cNvPr id="14338" name="Rectangle 2"/>
          <p:cNvSpPr>
            <a:spLocks noGrp="1" noChangeArrowheads="1"/>
          </p:cNvSpPr>
          <p:nvPr>
            <p:ph type="body" idx="1"/>
          </p:nvPr>
        </p:nvSpPr>
        <p:spPr>
          <a:ln/>
        </p:spPr>
        <p:txBody>
          <a:bodyPr/>
          <a:lstStyle/>
          <a:p>
            <a:pPr marL="673100">
              <a:buFontTx/>
              <a:buBlip>
                <a:blip r:embed="rId2"/>
              </a:buBlip>
            </a:pPr>
            <a:r>
              <a:rPr lang="en-US" sz="2200"/>
              <a:t>Creation (Genesis) “man applies equally to male and female” </a:t>
            </a:r>
            <a:r>
              <a:rPr lang="en-US" sz="1400"/>
              <a:t>p.268</a:t>
            </a:r>
            <a:endParaRPr lang="en-US" sz="2200"/>
          </a:p>
          <a:p>
            <a:pPr marL="673100">
              <a:buFontTx/>
              <a:buBlip>
                <a:blip r:embed="rId2"/>
              </a:buBlip>
            </a:pPr>
            <a:r>
              <a:rPr lang="en-US" sz="2200"/>
              <a:t>Adam -  “emerged from the mud and the slime of the earth” </a:t>
            </a:r>
            <a:r>
              <a:rPr lang="en-US" sz="1400"/>
              <a:t>p.271</a:t>
            </a:r>
          </a:p>
          <a:p>
            <a:pPr marL="673100">
              <a:buFontTx/>
              <a:buBlip>
                <a:blip r:embed="rId2"/>
              </a:buBlip>
            </a:pPr>
            <a:r>
              <a:rPr lang="en-US" sz="2200"/>
              <a:t>Eve - resisted the devil while Adam did not, yet she “was the most unfortunate...she lost her liberty in becoming </a:t>
            </a:r>
            <a:r>
              <a:rPr lang="en-US" sz="2400"/>
              <a:t>subservient to him” </a:t>
            </a:r>
            <a:r>
              <a:rPr lang="en-US" sz="1400"/>
              <a:t>p. 275</a:t>
            </a:r>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0525" y="2413000"/>
            <a:ext cx="2441575" cy="664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body" idx="1"/>
          </p:nvPr>
        </p:nvSpPr>
        <p:spPr>
          <a:xfrm>
            <a:off x="1270000" y="2044700"/>
            <a:ext cx="10464800" cy="5651500"/>
          </a:xfrm>
          <a:ln/>
        </p:spPr>
        <p:txBody>
          <a:bodyPr/>
          <a:lstStyle/>
          <a:p>
            <a:pPr marL="863600">
              <a:buFontTx/>
              <a:buBlip>
                <a:blip r:embed="rId2"/>
              </a:buBlip>
            </a:pPr>
            <a:r>
              <a:rPr lang="en-US" sz="2400"/>
              <a:t>Clement of Alexandria: men and women are of the same nature and have the same power in acting and practicing virtue </a:t>
            </a:r>
            <a:r>
              <a:rPr lang="en-US" sz="1400"/>
              <a:t>p.266 </a:t>
            </a:r>
            <a:endParaRPr lang="en-US" sz="2400"/>
          </a:p>
          <a:p>
            <a:pPr marL="1562100" lvl="1">
              <a:buFontTx/>
              <a:buBlip>
                <a:blip r:embed="rId2"/>
              </a:buBlip>
            </a:pPr>
            <a:r>
              <a:rPr lang="en-US" sz="2400"/>
              <a:t>Basil of Caesarea: the soul is the root of strength; both men and women have the power to do good </a:t>
            </a:r>
            <a:r>
              <a:rPr lang="en-US" sz="1400"/>
              <a:t>p.267 </a:t>
            </a:r>
            <a:endParaRPr lang="en-US" sz="2400"/>
          </a:p>
          <a:p>
            <a:pPr marL="2273300" lvl="2">
              <a:buFontTx/>
              <a:buBlip>
                <a:blip r:embed="rId2"/>
              </a:buBlip>
            </a:pPr>
            <a:r>
              <a:rPr lang="en-US" sz="2400"/>
              <a:t>Ambrose: advantages only exist in the soul not within the body </a:t>
            </a:r>
            <a:r>
              <a:rPr lang="en-US" sz="1400"/>
              <a:t>p. 267 </a:t>
            </a:r>
          </a:p>
        </p:txBody>
      </p:sp>
      <p:sp>
        <p:nvSpPr>
          <p:cNvPr id="15362" name="Rectangle 2"/>
          <p:cNvSpPr>
            <a:spLocks/>
          </p:cNvSpPr>
          <p:nvPr/>
        </p:nvSpPr>
        <p:spPr bwMode="auto">
          <a:xfrm>
            <a:off x="-381000" y="1765300"/>
            <a:ext cx="53340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med" len="med"/>
                <a:tailEnd type="none" w="med" len="med"/>
              </a14:hiddenLine>
            </a:ext>
          </a:extLst>
        </p:spPr>
        <p:txBody>
          <a:bodyPr lIns="0" tIns="0" rIns="0" bIns="0" anchor="ctr"/>
          <a:lstStyle/>
          <a:p>
            <a:r>
              <a:rPr lang="en-US">
                <a:solidFill>
                  <a:schemeClr val="tx1"/>
                </a:solidFill>
                <a:ea typeface="Papyrus" charset="0"/>
                <a:cs typeface="Papyrus" charset="0"/>
              </a:rPr>
              <a:t>Scripture</a:t>
            </a:r>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3688" y="6467475"/>
            <a:ext cx="3297237"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body" idx="4294967295"/>
          </p:nvPr>
        </p:nvSpPr>
        <p:spPr>
          <a:xfrm>
            <a:off x="0" y="4610100"/>
            <a:ext cx="10464800" cy="3873500"/>
          </a:xfrm>
          <a:ln/>
        </p:spPr>
        <p:txBody>
          <a:bodyPr/>
          <a:lstStyle/>
          <a:p>
            <a:pPr marL="863600">
              <a:buBlip>
                <a:blip r:embed="rId2"/>
              </a:buBlip>
            </a:pPr>
            <a:endParaRPr lang="en-US" sz="2400" b="1" dirty="0" smtClean="0"/>
          </a:p>
          <a:p>
            <a:pPr marL="863600">
              <a:buBlip>
                <a:blip r:embed="rId2"/>
              </a:buBlip>
            </a:pPr>
            <a:endParaRPr lang="en-US" sz="2400" b="1" dirty="0"/>
          </a:p>
          <a:p>
            <a:pPr marL="2273300" lvl="2">
              <a:buBlip>
                <a:blip r:embed="rId2"/>
              </a:buBlip>
            </a:pPr>
            <a:r>
              <a:rPr lang="en-US" sz="2400" dirty="0" smtClean="0"/>
              <a:t>2 kinds of virtue - nature and convention                                                           When considering vice and virtue in nature there is no difference between the sexes</a:t>
            </a:r>
          </a:p>
          <a:p>
            <a:pPr marL="2273300" lvl="2">
              <a:buBlip>
                <a:blip r:embed="rId2"/>
              </a:buBlip>
            </a:pPr>
            <a:r>
              <a:rPr lang="en-US" sz="2400" b="1" dirty="0" err="1" smtClean="0"/>
              <a:t>Poullain</a:t>
            </a:r>
            <a:r>
              <a:rPr lang="en-US" sz="2400" b="1" dirty="0" smtClean="0"/>
              <a:t> argues that by nature, men and women are equal; it is merely custom which informs men’s treatment of women in society :    “According to this principle, setting custom aside, men and women have equal power </a:t>
            </a:r>
            <a:r>
              <a:rPr lang="en-US" sz="2400" b="1" smtClean="0"/>
              <a:t>over each other</a:t>
            </a:r>
            <a:r>
              <a:rPr lang="en-US" sz="2400" b="1" dirty="0" smtClean="0"/>
              <a:t>...” p.277 </a:t>
            </a:r>
          </a:p>
          <a:p>
            <a:pPr marL="863600">
              <a:buFontTx/>
              <a:buBlip>
                <a:blip r:embed="rId2"/>
              </a:buBlip>
            </a:pPr>
            <a:endParaRPr lang="en-US" sz="2400" b="1" dirty="0"/>
          </a:p>
          <a:p>
            <a:pPr marL="863600">
              <a:buFontTx/>
              <a:buBlip>
                <a:blip r:embed="rId2"/>
              </a:buBlip>
            </a:pPr>
            <a:endParaRPr lang="en-US" sz="2400" b="1" dirty="0"/>
          </a:p>
          <a:p>
            <a:pPr marL="863600">
              <a:buFontTx/>
              <a:buBlip>
                <a:blip r:embed="rId2"/>
              </a:buBlip>
            </a:pPr>
            <a:endParaRPr lang="en-US" sz="2400" b="1" dirty="0"/>
          </a:p>
          <a:p>
            <a:pPr marL="863600">
              <a:buFontTx/>
              <a:buBlip>
                <a:blip r:embed="rId2"/>
              </a:buBlip>
            </a:pPr>
            <a:endParaRPr lang="en-US" sz="2400" dirty="0"/>
          </a:p>
          <a:p>
            <a:pPr marL="863600">
              <a:buFontTx/>
              <a:buBlip>
                <a:blip r:embed="rId2"/>
              </a:buBlip>
            </a:pPr>
            <a:endParaRPr lang="en-US" sz="2400" dirty="0"/>
          </a:p>
          <a:p>
            <a:pPr marL="863600">
              <a:buFontTx/>
              <a:buBlip>
                <a:blip r:embed="rId2"/>
              </a:buBlip>
            </a:pPr>
            <a:endParaRPr lang="en-US" sz="2400" dirty="0"/>
          </a:p>
          <a:p>
            <a:pPr marL="863600">
              <a:buFontTx/>
              <a:buBlip>
                <a:blip r:embed="rId2"/>
              </a:buBlip>
            </a:pPr>
            <a:endParaRPr lang="en-US" sz="2400" dirty="0"/>
          </a:p>
          <a:p>
            <a:pPr marL="863600">
              <a:buFontTx/>
              <a:buBlip>
                <a:blip r:embed="rId2"/>
              </a:buBlip>
            </a:pPr>
            <a:endParaRPr lang="en-US" sz="2400"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4536" y="5740896"/>
            <a:ext cx="4675187"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6387" name="Rectangle 3"/>
          <p:cNvSpPr>
            <a:spLocks/>
          </p:cNvSpPr>
          <p:nvPr/>
        </p:nvSpPr>
        <p:spPr bwMode="auto">
          <a:xfrm>
            <a:off x="1117600" y="1060376"/>
            <a:ext cx="2197100" cy="9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med" len="med"/>
                <a:tailEnd type="none" w="med" len="med"/>
              </a14:hiddenLine>
            </a:ext>
          </a:extLst>
        </p:spPr>
        <p:txBody>
          <a:bodyPr lIns="0" tIns="0" rIns="0" bIns="0" anchor="ctr"/>
          <a:lstStyle/>
          <a:p>
            <a:r>
              <a:rPr lang="en-US" dirty="0">
                <a:solidFill>
                  <a:schemeClr val="tx1"/>
                </a:solidFill>
                <a:ea typeface="Papyrus" charset="0"/>
                <a:cs typeface="Papyrus" charset="0"/>
              </a:rPr>
              <a:t>Nature</a:t>
            </a:r>
          </a:p>
        </p:txBody>
      </p:sp>
      <p:sp>
        <p:nvSpPr>
          <p:cNvPr id="16388" name="Rectangle 4"/>
          <p:cNvSpPr>
            <a:spLocks/>
          </p:cNvSpPr>
          <p:nvPr/>
        </p:nvSpPr>
        <p:spPr bwMode="auto">
          <a:xfrm>
            <a:off x="9436100" y="1060376"/>
            <a:ext cx="2324100" cy="9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med" len="med"/>
                <a:tailEnd type="none" w="med" len="med"/>
              </a14:hiddenLine>
            </a:ext>
          </a:extLst>
        </p:spPr>
        <p:txBody>
          <a:bodyPr lIns="0" tIns="0" rIns="0" bIns="0" anchor="ctr"/>
          <a:lstStyle/>
          <a:p>
            <a:r>
              <a:rPr lang="en-US" dirty="0">
                <a:solidFill>
                  <a:schemeClr val="tx1"/>
                </a:solidFill>
                <a:ea typeface="Papyrus" charset="0"/>
                <a:cs typeface="Papyrus" charset="0"/>
              </a:rPr>
              <a:t>Custom</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body" idx="1"/>
          </p:nvPr>
        </p:nvSpPr>
        <p:spPr>
          <a:xfrm>
            <a:off x="6451600" y="1308100"/>
            <a:ext cx="5308600" cy="7137400"/>
          </a:xfrm>
          <a:ln/>
        </p:spPr>
        <p:txBody>
          <a:bodyPr/>
          <a:lstStyle/>
          <a:p>
            <a:pPr marL="863600">
              <a:buFontTx/>
              <a:buBlip>
                <a:blip r:embed="rId2"/>
              </a:buBlip>
            </a:pPr>
            <a:r>
              <a:rPr lang="en-US" sz="2400"/>
              <a:t>“Men have caused all of the evils of society and women have done nothing but follow their example” </a:t>
            </a:r>
            <a:r>
              <a:rPr lang="en-US" sz="1400"/>
              <a:t>p.301 </a:t>
            </a:r>
            <a:endParaRPr lang="en-US" sz="2400"/>
          </a:p>
          <a:p>
            <a:pPr marL="863600">
              <a:buFontTx/>
              <a:buBlip>
                <a:blip r:embed="rId2"/>
              </a:buBlip>
            </a:pPr>
            <a:r>
              <a:rPr lang="en-US" sz="2400"/>
              <a:t>Women have a greater capacity for love than men</a:t>
            </a:r>
          </a:p>
          <a:p>
            <a:pPr marL="863600">
              <a:buFontTx/>
              <a:buBlip>
                <a:blip r:embed="rId2"/>
              </a:buBlip>
            </a:pPr>
            <a:r>
              <a:rPr lang="en-US" sz="2400"/>
              <a:t>Women are more excellent than men, for they are the images of God in a more perfect way </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4800" y="1092200"/>
            <a:ext cx="3848100"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9400" y="5534025"/>
            <a:ext cx="3898900" cy="311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7412" name="Rectangle 4"/>
          <p:cNvSpPr>
            <a:spLocks/>
          </p:cNvSpPr>
          <p:nvPr/>
        </p:nvSpPr>
        <p:spPr bwMode="auto">
          <a:xfrm>
            <a:off x="1676400" y="4470400"/>
            <a:ext cx="36449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med" len="med"/>
                <a:tailEnd type="none" w="med" len="med"/>
              </a14:hiddenLine>
            </a:ext>
          </a:extLst>
        </p:spPr>
        <p:txBody>
          <a:bodyPr lIns="0" tIns="0" rIns="0" bIns="0" anchor="ctr"/>
          <a:lstStyle/>
          <a:p>
            <a:r>
              <a:rPr lang="en-US" sz="3600">
                <a:solidFill>
                  <a:schemeClr val="tx1"/>
                </a:solidFill>
                <a:ea typeface="Papyrus" charset="0"/>
                <a:cs typeface="Papyrus" charset="0"/>
              </a:rPr>
              <a:t>Faults of Men</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body" idx="1"/>
          </p:nvPr>
        </p:nvSpPr>
        <p:spPr>
          <a:ln/>
        </p:spPr>
        <p:txBody>
          <a:bodyPr/>
          <a:lstStyle/>
          <a:p>
            <a:pPr marL="863600">
              <a:buFontTx/>
              <a:buBlip>
                <a:blip r:embed="rId2"/>
              </a:buBlip>
            </a:pPr>
            <a:r>
              <a:rPr lang="en-US"/>
              <a:t>Marriage:</a:t>
            </a:r>
            <a:r>
              <a:rPr lang="en-US" sz="2400"/>
              <a:t>   “This society is not founded on fear, but on love. A man and a woman do not seek each other out fearing that one might harm the other over ownership of external possessions; rather they seek to satisfy, through the possession of their own persons, a desire which banishes all fears, which gives them the mutual consideration of the most perfect friendship and which can be fully satisfied without entering into any kind of agreement that might cause division between them” </a:t>
            </a:r>
            <a:r>
              <a:rPr lang="en-US" sz="1400"/>
              <a:t>p.280 </a:t>
            </a:r>
          </a:p>
        </p:txBody>
      </p:sp>
      <p:sp>
        <p:nvSpPr>
          <p:cNvPr id="18434" name="Rectangle 2"/>
          <p:cNvSpPr>
            <a:spLocks noGrp="1" noChangeArrowheads="1"/>
          </p:cNvSpPr>
          <p:nvPr>
            <p:ph type="title"/>
          </p:nvPr>
        </p:nvSpPr>
        <p:spPr>
          <a:ln/>
        </p:spPr>
        <p:txBody>
          <a:bodyPr/>
          <a:lstStyle/>
          <a:p>
            <a:r>
              <a:rPr lang="en-US" sz="4800"/>
              <a:t>Ideal Love</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605910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1270000" y="1943100"/>
            <a:ext cx="10464800" cy="6210300"/>
          </a:xfrm>
          <a:ln/>
        </p:spPr>
        <p:txBody>
          <a:bodyPr/>
          <a:lstStyle/>
          <a:p>
            <a:pPr algn="l"/>
            <a:r>
              <a:rPr lang="en-US" sz="3600"/>
              <a:t>“And if I just consider the way men have treated women, I am not sure they do not deserve, for their wisdom and their justice, to wear on their heads, they who are heads of families, the illustrious signs of their so-called excellence” </a:t>
            </a:r>
            <a:r>
              <a:rPr lang="en-US" sz="1400"/>
              <a:t>p.314 </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1270000" y="1143000"/>
            <a:ext cx="10464800" cy="2108200"/>
          </a:xfrm>
          <a:ln/>
        </p:spPr>
        <p:txBody>
          <a:bodyPr/>
          <a:lstStyle/>
          <a:p>
            <a:r>
              <a:rPr lang="en-US" sz="4800"/>
              <a:t>Discussion</a:t>
            </a:r>
          </a:p>
        </p:txBody>
      </p:sp>
      <p:sp>
        <p:nvSpPr>
          <p:cNvPr id="21506" name="Rectangle 2"/>
          <p:cNvSpPr>
            <a:spLocks noGrp="1" noChangeArrowheads="1"/>
          </p:cNvSpPr>
          <p:nvPr>
            <p:ph type="body" idx="1"/>
          </p:nvPr>
        </p:nvSpPr>
        <p:spPr>
          <a:ln/>
        </p:spPr>
        <p:txBody>
          <a:bodyPr/>
          <a:lstStyle/>
          <a:p>
            <a:pPr marL="863600">
              <a:buFontTx/>
              <a:buBlip>
                <a:blip r:embed="rId2"/>
              </a:buBlip>
            </a:pPr>
            <a:r>
              <a:rPr lang="en-US" sz="2400"/>
              <a:t>Poullain argues that women are no more prone to lawlessness than men. Today, society continues to maintain certain ideas of women, from which it is understood that they may not be able to conduct certain actions. Examples?  </a:t>
            </a:r>
          </a:p>
          <a:p>
            <a:pPr marL="863600">
              <a:buFontTx/>
              <a:buBlip>
                <a:blip r:embed="rId2"/>
              </a:buBlip>
            </a:pPr>
            <a:r>
              <a:rPr lang="en-US" sz="2400"/>
              <a:t>This treatise is entitled “On the Excellence of Men”. Can you think of any examples where Poullain discusses any examples of this?</a:t>
            </a:r>
          </a:p>
        </p:txBody>
      </p:sp>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Subtitle">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amp; Subtitle">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Bullets &amp; Photo">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Bullets &amp; Photo">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ullets">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Bullets">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itle &amp; Bullets">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amp; Bullets">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itle - Center">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 Center">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lank">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Blank">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Pages>0</Pages>
  <Words>747</Words>
  <Characters>0</Characters>
  <Application>Microsoft Office PowerPoint</Application>
  <PresentationFormat>Custom</PresentationFormat>
  <Lines>0</Lines>
  <Paragraphs>46</Paragraphs>
  <Slides>12</Slides>
  <Notes>0</Notes>
  <HiddenSlides>0</HiddenSlides>
  <MMClips>0</MMClips>
  <ScaleCrop>false</ScaleCrop>
  <HeadingPairs>
    <vt:vector size="4" baseType="variant">
      <vt:variant>
        <vt:lpstr>Theme</vt:lpstr>
      </vt:variant>
      <vt:variant>
        <vt:i4>6</vt:i4>
      </vt:variant>
      <vt:variant>
        <vt:lpstr>Slide Titles</vt:lpstr>
      </vt:variant>
      <vt:variant>
        <vt:i4>12</vt:i4>
      </vt:variant>
    </vt:vector>
  </HeadingPairs>
  <TitlesOfParts>
    <vt:vector size="18" baseType="lpstr">
      <vt:lpstr>Title &amp; Subtitle</vt:lpstr>
      <vt:lpstr>Title, Bullets &amp; Photo</vt:lpstr>
      <vt:lpstr>Bullets</vt:lpstr>
      <vt:lpstr>Title &amp; Bullets</vt:lpstr>
      <vt:lpstr>Title - Center</vt:lpstr>
      <vt:lpstr>Blank</vt:lpstr>
      <vt:lpstr>On the Excellence of Men Francois Poullain de la Barre</vt:lpstr>
      <vt:lpstr>Tradition vs. Tradition</vt:lpstr>
      <vt:lpstr>PowerPoint Presentation</vt:lpstr>
      <vt:lpstr>PowerPoint Presentation</vt:lpstr>
      <vt:lpstr>PowerPoint Presentation</vt:lpstr>
      <vt:lpstr>Ideal Love</vt:lpstr>
      <vt:lpstr>PowerPoint Presentation</vt:lpstr>
      <vt:lpstr>“And if I just consider the way men have treated women, I am not sure they do not deserve, for their wisdom and their justice, to wear on their heads, they who are heads of families, the illustrious signs of their so-called excellence” p.314 </vt:lpstr>
      <vt:lpstr>Discussion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the Excellence of Men Francois Poullain de la Barre</dc:title>
  <dc:creator>Hilmar</dc:creator>
  <cp:lastModifiedBy>Hilmar</cp:lastModifiedBy>
  <cp:revision>1</cp:revision>
  <dcterms:modified xsi:type="dcterms:W3CDTF">2013-04-03T04:51:29Z</dcterms:modified>
</cp:coreProperties>
</file>